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5" r:id="rId6"/>
    <p:sldId id="260" r:id="rId7"/>
    <p:sldId id="261" r:id="rId8"/>
    <p:sldId id="262" r:id="rId9"/>
    <p:sldId id="263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D27A-D9AA-4749-89EF-47B2BB5C7993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D27A-D9AA-4749-89EF-47B2BB5C7993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D27A-D9AA-4749-89EF-47B2BB5C7993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D27A-D9AA-4749-89EF-47B2BB5C7993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D27A-D9AA-4749-89EF-47B2BB5C7993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4F6D27A-D9AA-4749-89EF-47B2BB5C7993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D27A-D9AA-4749-89EF-47B2BB5C7993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D27A-D9AA-4749-89EF-47B2BB5C7993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D27A-D9AA-4749-89EF-47B2BB5C7993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D27A-D9AA-4749-89EF-47B2BB5C7993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4F6D27A-D9AA-4749-89EF-47B2BB5C7993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4F6D27A-D9AA-4749-89EF-47B2BB5C7993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pic>
        <p:nvPicPr>
          <p:cNvPr id="1028" name="Picture 4" descr="C:\Users\headteacher\AppData\Local\Microsoft\Windows\INetCache\IE\NWLNYJH0\crop-man-reading-book-on-grass-in-sunshine-421870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068960"/>
            <a:ext cx="345638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147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we have  a new homework policy?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3600" dirty="0" smtClean="0"/>
              <a:t>Clarity of expectation</a:t>
            </a:r>
          </a:p>
          <a:p>
            <a:r>
              <a:rPr lang="en-GB" sz="3600" dirty="0" smtClean="0"/>
              <a:t>Understand value school places on homework – and the right kinds of homework</a:t>
            </a:r>
          </a:p>
          <a:p>
            <a:r>
              <a:rPr lang="en-GB" sz="3600" dirty="0" smtClean="0"/>
              <a:t>Empower parents to support their child in learning at home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677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have we chosen the homework we have?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Latest Research</a:t>
            </a:r>
            <a:endParaRPr lang="en-GB" sz="3600" dirty="0" smtClean="0"/>
          </a:p>
          <a:p>
            <a:r>
              <a:rPr lang="en-GB" sz="3600" dirty="0" smtClean="0"/>
              <a:t>Parent feedback </a:t>
            </a:r>
          </a:p>
          <a:p>
            <a:r>
              <a:rPr lang="en-GB" sz="3600" dirty="0" smtClean="0"/>
              <a:t>Teacher feedback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44016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The LOVE of reading… (and talking)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dirty="0" smtClean="0"/>
              <a:t>Reading is the most important thing you can do to help your </a:t>
            </a:r>
            <a:r>
              <a:rPr lang="en-GB" sz="3600" dirty="0" smtClean="0"/>
              <a:t>child be academically successful</a:t>
            </a:r>
            <a:endParaRPr lang="en-GB" sz="3600" dirty="0" smtClean="0"/>
          </a:p>
          <a:p>
            <a:r>
              <a:rPr lang="en-GB" sz="3600" dirty="0" smtClean="0"/>
              <a:t>Also allows quality </a:t>
            </a:r>
            <a:r>
              <a:rPr lang="en-GB" sz="3600" dirty="0" smtClean="0"/>
              <a:t>time and relationships</a:t>
            </a:r>
          </a:p>
          <a:p>
            <a:r>
              <a:rPr lang="en-GB" sz="3600" dirty="0" smtClean="0"/>
              <a:t>Research based evidence shows the huge impact this has on children’s academic success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5896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Research suggests children aged 5 who are never read to will have a vocabulary of 5000 words. Children aged 5 who are read to on a daily basis have a vocabulary of 300,000 words</a:t>
            </a:r>
          </a:p>
          <a:p>
            <a:r>
              <a:rPr lang="en-GB" dirty="0" smtClean="0"/>
              <a:t>Children who read become academically more able; not the academically more able read more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183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Retention of information over time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To retain certain skills, we need to practice little and often – x tables, spellings </a:t>
            </a:r>
            <a:r>
              <a:rPr lang="en-GB" dirty="0" smtClean="0"/>
              <a:t>are a clear example of this</a:t>
            </a:r>
          </a:p>
          <a:p>
            <a:r>
              <a:rPr lang="en-GB" dirty="0"/>
              <a:t>S</a:t>
            </a:r>
            <a:r>
              <a:rPr lang="en-GB" dirty="0" smtClean="0"/>
              <a:t>heep tracking – going over the same information ensures knowledge </a:t>
            </a:r>
            <a:r>
              <a:rPr lang="en-GB" dirty="0" smtClean="0"/>
              <a:t>is committed to the </a:t>
            </a:r>
            <a:r>
              <a:rPr lang="en-GB" dirty="0" smtClean="0"/>
              <a:t>long term memory and retained.</a:t>
            </a:r>
            <a:endParaRPr lang="en-GB" dirty="0" smtClean="0"/>
          </a:p>
          <a:p>
            <a:r>
              <a:rPr lang="en-GB" dirty="0" smtClean="0"/>
              <a:t>This frees up the </a:t>
            </a:r>
            <a:r>
              <a:rPr lang="en-GB" dirty="0" smtClean="0"/>
              <a:t>brain in different situations </a:t>
            </a:r>
            <a:r>
              <a:rPr lang="en-GB" dirty="0" smtClean="0"/>
              <a:t>to apply it easily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35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3.Connect parents with their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Understand expectations</a:t>
            </a:r>
          </a:p>
          <a:p>
            <a:r>
              <a:rPr lang="en-GB" dirty="0" smtClean="0"/>
              <a:t>Support at home</a:t>
            </a:r>
          </a:p>
          <a:p>
            <a:r>
              <a:rPr lang="en-GB" dirty="0" smtClean="0"/>
              <a:t>Ensure that homework is research based and manageable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0271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 expectations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Reading for pleasure </a:t>
            </a:r>
            <a:r>
              <a:rPr lang="en-GB" sz="3600" dirty="0" smtClean="0"/>
              <a:t>– launched this week!</a:t>
            </a:r>
            <a:endParaRPr lang="en-GB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Reading </a:t>
            </a:r>
            <a:r>
              <a:rPr lang="en-GB" sz="3600" dirty="0" smtClean="0"/>
              <a:t>aloud for celebration and prosody – Little Wandle and Reading scheme books</a:t>
            </a:r>
            <a:endParaRPr lang="en-GB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Phonics/spelling work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Maths key </a:t>
            </a:r>
            <a:r>
              <a:rPr lang="en-GB" sz="3600" dirty="0" smtClean="0"/>
              <a:t>facts or x tables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048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Where is all the </a:t>
            </a:r>
            <a:r>
              <a:rPr lang="en-GB" dirty="0" smtClean="0"/>
              <a:t>homework information </a:t>
            </a:r>
            <a:r>
              <a:rPr lang="en-GB" dirty="0" smtClean="0"/>
              <a:t>kept?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Policy is on the policy page of the website</a:t>
            </a:r>
          </a:p>
          <a:p>
            <a:r>
              <a:rPr lang="en-GB" dirty="0" smtClean="0"/>
              <a:t>Expectations on class </a:t>
            </a:r>
            <a:r>
              <a:rPr lang="en-GB" dirty="0" smtClean="0"/>
              <a:t>pages under the homework tab</a:t>
            </a:r>
            <a:endParaRPr lang="en-GB" dirty="0" smtClean="0"/>
          </a:p>
          <a:p>
            <a:r>
              <a:rPr lang="en-GB" dirty="0" smtClean="0"/>
              <a:t>Word of the week on twitter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888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</TotalTime>
  <Words>290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Georgia</vt:lpstr>
      <vt:lpstr>Wingdings</vt:lpstr>
      <vt:lpstr>Wingdings 2</vt:lpstr>
      <vt:lpstr>Civic</vt:lpstr>
      <vt:lpstr>Homework</vt:lpstr>
      <vt:lpstr>Why do we have  a new homework policy?</vt:lpstr>
      <vt:lpstr>Why have we chosen the homework we have?</vt:lpstr>
      <vt:lpstr>1. The LOVE of reading… (and talking)</vt:lpstr>
      <vt:lpstr>Research</vt:lpstr>
      <vt:lpstr>2. Retention of information over time </vt:lpstr>
      <vt:lpstr>3.Connect parents with their learning</vt:lpstr>
      <vt:lpstr>Homework expectations</vt:lpstr>
      <vt:lpstr>Where is all the homework information kept?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</dc:title>
  <dc:creator>Headteacher</dc:creator>
  <cp:lastModifiedBy>Sarah Taylor</cp:lastModifiedBy>
  <cp:revision>5</cp:revision>
  <cp:lastPrinted>2022-10-04T11:29:39Z</cp:lastPrinted>
  <dcterms:created xsi:type="dcterms:W3CDTF">2022-10-04T10:38:22Z</dcterms:created>
  <dcterms:modified xsi:type="dcterms:W3CDTF">2022-10-06T07:40:12Z</dcterms:modified>
</cp:coreProperties>
</file>